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95" r:id="rId3"/>
    <p:sldId id="270" r:id="rId4"/>
    <p:sldId id="272" r:id="rId5"/>
    <p:sldId id="262" r:id="rId6"/>
    <p:sldId id="260" r:id="rId7"/>
    <p:sldId id="299" r:id="rId8"/>
    <p:sldId id="297" r:id="rId9"/>
    <p:sldId id="263" r:id="rId10"/>
    <p:sldId id="300" r:id="rId11"/>
    <p:sldId id="302" r:id="rId12"/>
    <p:sldId id="301" r:id="rId13"/>
    <p:sldId id="266" r:id="rId14"/>
    <p:sldId id="267" r:id="rId15"/>
    <p:sldId id="268" r:id="rId16"/>
    <p:sldId id="273" r:id="rId17"/>
    <p:sldId id="274" r:id="rId18"/>
    <p:sldId id="276" r:id="rId19"/>
    <p:sldId id="285" r:id="rId20"/>
    <p:sldId id="286" r:id="rId21"/>
    <p:sldId id="277" r:id="rId22"/>
    <p:sldId id="305" r:id="rId23"/>
    <p:sldId id="313" r:id="rId24"/>
    <p:sldId id="311" r:id="rId25"/>
    <p:sldId id="319" r:id="rId26"/>
    <p:sldId id="309" r:id="rId27"/>
    <p:sldId id="316" r:id="rId28"/>
    <p:sldId id="317" r:id="rId29"/>
    <p:sldId id="325" r:id="rId30"/>
    <p:sldId id="333" r:id="rId31"/>
    <p:sldId id="331" r:id="rId32"/>
    <p:sldId id="332" r:id="rId33"/>
    <p:sldId id="336" r:id="rId34"/>
    <p:sldId id="337" r:id="rId35"/>
    <p:sldId id="338" r:id="rId36"/>
    <p:sldId id="335" r:id="rId37"/>
    <p:sldId id="318" r:id="rId38"/>
    <p:sldId id="326" r:id="rId39"/>
    <p:sldId id="314" r:id="rId40"/>
    <p:sldId id="315" r:id="rId41"/>
    <p:sldId id="307" r:id="rId42"/>
    <p:sldId id="303" r:id="rId43"/>
    <p:sldId id="304" r:id="rId44"/>
    <p:sldId id="327" r:id="rId45"/>
    <p:sldId id="320" r:id="rId46"/>
    <p:sldId id="321" r:id="rId47"/>
    <p:sldId id="328" r:id="rId48"/>
    <p:sldId id="323" r:id="rId49"/>
    <p:sldId id="322" r:id="rId50"/>
    <p:sldId id="329" r:id="rId51"/>
    <p:sldId id="324" r:id="rId52"/>
    <p:sldId id="334" r:id="rId5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 autoAdjust="0"/>
    <p:restoredTop sz="87535"/>
  </p:normalViewPr>
  <p:slideViewPr>
    <p:cSldViewPr snapToGrid="0">
      <p:cViewPr varScale="1">
        <p:scale>
          <a:sx n="100" d="100"/>
          <a:sy n="100" d="100"/>
        </p:scale>
        <p:origin x="8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18-Jan-23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under-level actions.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Knowledge-Graph-Based scoring system</a:t>
            </a:r>
          </a:p>
          <a:p>
            <a:pPr lvl="2"/>
            <a:r>
              <a:rPr lang="en-US" dirty="0"/>
              <a:t>Extract knowledge graph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scenes</a:t>
            </a:r>
          </a:p>
          <a:p>
            <a:pPr lvl="1"/>
            <a:r>
              <a:rPr lang="en-US" dirty="0"/>
              <a:t>Rule based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Big object rearrangement vs small object rearrangement</a:t>
            </a:r>
          </a:p>
          <a:p>
            <a:pPr lvl="1"/>
            <a:r>
              <a:rPr lang="en-US" sz="1800" dirty="0"/>
              <a:t>Limitation:</a:t>
            </a:r>
          </a:p>
          <a:p>
            <a:pPr lvl="2"/>
            <a:r>
              <a:rPr lang="en-US" sz="1400" dirty="0"/>
              <a:t>Activity associated suggestion</a:t>
            </a:r>
          </a:p>
          <a:p>
            <a:pPr lvl="2"/>
            <a:r>
              <a:rPr lang="en-US" sz="1400" dirty="0"/>
              <a:t>Place the objects in correct positions</a:t>
            </a:r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3537</Words>
  <Application>Microsoft Office PowerPoint</Application>
  <PresentationFormat>Widescreen</PresentationFormat>
  <Paragraphs>488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JetBrains Mono</vt:lpstr>
      <vt:lpstr>NimbusRomNo9L</vt:lpstr>
      <vt:lpstr>Arial</vt:lpstr>
      <vt:lpstr>Calibri</vt:lpstr>
      <vt:lpstr>Calibri Light</vt:lpstr>
      <vt:lpstr>Cambria Math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js46bidu@tu-darmstadt.de</cp:lastModifiedBy>
  <cp:revision>59</cp:revision>
  <dcterms:created xsi:type="dcterms:W3CDTF">2022-12-15T09:41:48Z</dcterms:created>
  <dcterms:modified xsi:type="dcterms:W3CDTF">2023-01-18T15:54:54Z</dcterms:modified>
</cp:coreProperties>
</file>